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4" r:id="rId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9" Type="http://schemas.openxmlformats.org/officeDocument/2006/relationships/slide" Target="slides/slide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8" name="Google Shape;381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9" name="Google Shape;3819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9.xml"/></Relationships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85"/>
          <p:cNvSpPr txBox="1"/>
          <p:nvPr>
            <p:ph type="title"/>
          </p:nvPr>
        </p:nvSpPr>
        <p:spPr>
          <a:xfrm>
            <a:off x="628650" y="5245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>
                <a:solidFill>
                  <a:srgbClr val="48EF38"/>
                </a:solidFill>
                <a:latin typeface="Arial"/>
                <a:ea typeface="Arial"/>
                <a:cs typeface="Arial"/>
                <a:sym typeface="Arial"/>
              </a:rPr>
              <a:t>Writing a Paper Vs Delivering a Speech</a:t>
            </a:r>
            <a:endParaRPr/>
          </a:p>
        </p:txBody>
      </p:sp>
      <p:graphicFrame>
        <p:nvGraphicFramePr>
          <p:cNvPr id="3822" name="Google Shape;3822;p585"/>
          <p:cNvGraphicFramePr/>
          <p:nvPr/>
        </p:nvGraphicFramePr>
        <p:xfrm>
          <a:off x="546314" y="104716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{288571A7-494B-459A-8826-234245E45A34}</a:tableStyleId>
              </a:tblPr>
              <a:tblGrid>
                <a:gridCol w="874300"/>
                <a:gridCol w="1255950"/>
                <a:gridCol w="1056075"/>
                <a:gridCol w="1062100"/>
                <a:gridCol w="1143350"/>
                <a:gridCol w="1083175"/>
                <a:gridCol w="959800"/>
                <a:gridCol w="1062100"/>
              </a:tblGrid>
              <a:tr h="81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Audience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Context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Content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Source Citations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Visual Aids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Speaker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Delivery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</a:tr>
              <a:tr h="134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Paper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Reader is expected to adapt to writer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does not matter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Visually organized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More detail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Elevated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Proper grammar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Formal APA/MLA style guidelines for internal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convey complex data or visual information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Charts, graphs, illustrations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Only conveyed through writing style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Judged on quality of what is written regardless of author’s emotional or physical state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193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Speech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Speaker is expected to adapt to audience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and time of day are important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Simplified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Vivid imagery and anecdotes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Clear and repetitive transitions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Abbreviated spoken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illustrate an idea, evoke emotion, summarize data, or draw attention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PowerPoint, objects, pictural representation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Conveyed through appearance, dress, posture, confidence, delivery style, energy level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Verbal and nonverbal cues set the tone and engage the audience. 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